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9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B885-BA24-4E13-B143-6D56C1BBC56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A72E-CD5F-4228-AC61-8D9F22E8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4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B885-BA24-4E13-B143-6D56C1BBC56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A72E-CD5F-4228-AC61-8D9F22E8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40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B885-BA24-4E13-B143-6D56C1BBC56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A72E-CD5F-4228-AC61-8D9F22E8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496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B885-BA24-4E13-B143-6D56C1BBC56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A72E-CD5F-4228-AC61-8D9F22E8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9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B885-BA24-4E13-B143-6D56C1BBC56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A72E-CD5F-4228-AC61-8D9F22E8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3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B885-BA24-4E13-B143-6D56C1BBC56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A72E-CD5F-4228-AC61-8D9F22E8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9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B885-BA24-4E13-B143-6D56C1BBC56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A72E-CD5F-4228-AC61-8D9F22E8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30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B885-BA24-4E13-B143-6D56C1BBC56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A72E-CD5F-4228-AC61-8D9F22E8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9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B885-BA24-4E13-B143-6D56C1BBC56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A72E-CD5F-4228-AC61-8D9F22E8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412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B885-BA24-4E13-B143-6D56C1BBC56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A72E-CD5F-4228-AC61-8D9F22E8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71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B885-BA24-4E13-B143-6D56C1BBC56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9A72E-CD5F-4228-AC61-8D9F22E8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3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0B885-BA24-4E13-B143-6D56C1BBC560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9A72E-CD5F-4228-AC61-8D9F22E85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689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059909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2286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P</a:t>
            </a:r>
            <a:r>
              <a:rPr lang="en-US" sz="2000" b="1" dirty="0" err="1" smtClean="0"/>
              <a:t>enyebaran</a:t>
            </a:r>
            <a:r>
              <a:rPr lang="en-US" sz="2000" b="1" dirty="0" smtClean="0"/>
              <a:t> info AGI di Kantor </a:t>
            </a:r>
            <a:r>
              <a:rPr lang="en-US" sz="2000" b="1" dirty="0" err="1" smtClean="0"/>
              <a:t>ku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668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Kami DKM </a:t>
            </a:r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WAG </a:t>
            </a:r>
            <a:r>
              <a:rPr lang="en-US" dirty="0" err="1" smtClean="0"/>
              <a:t>kantor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penyebaran</a:t>
            </a:r>
            <a:r>
              <a:rPr lang="en-US" dirty="0" smtClean="0"/>
              <a:t> info AGI ,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verbal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komunitas-komunitas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 smtClean="0"/>
              <a:t> di KRA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647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" y="457200"/>
            <a:ext cx="4833730" cy="317368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626" y="450782"/>
            <a:ext cx="4114800" cy="3180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" y="3733800"/>
            <a:ext cx="4777409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21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711499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01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6599"/>
            <a:ext cx="6400800" cy="6561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8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25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27</Words>
  <Application>Microsoft Office PowerPoint</Application>
  <PresentationFormat>On-screen Show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PPIC-LISDI</dc:creator>
  <cp:lastModifiedBy>PPIC-LISDI</cp:lastModifiedBy>
  <cp:revision>2</cp:revision>
  <dcterms:created xsi:type="dcterms:W3CDTF">2025-02-17T04:59:10Z</dcterms:created>
  <dcterms:modified xsi:type="dcterms:W3CDTF">2025-02-17T05:11:15Z</dcterms:modified>
</cp:coreProperties>
</file>