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3"/>
  </p:notesMasterIdLst>
  <p:sldIdLst>
    <p:sldId id="322" r:id="rId2"/>
  </p:sldIdLst>
  <p:sldSz cx="12192000" cy="6858000"/>
  <p:notesSz cx="6858000" cy="9144000"/>
  <p:embeddedFontLst>
    <p:embeddedFont>
      <p:font typeface="Bebas Neue" panose="020B0606020202050201" pitchFamily="34" charset="77"/>
      <p:regular r:id="rId4"/>
    </p:embeddedFont>
    <p:embeddedFont>
      <p:font typeface="Poppins" pitchFamily="2" charset="77"/>
      <p:regular r:id="rId5"/>
      <p:bold r:id="rId6"/>
      <p:italic r:id="rId7"/>
      <p:boldItalic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78"/>
  </p:normalViewPr>
  <p:slideViewPr>
    <p:cSldViewPr snapToGrid="0">
      <p:cViewPr varScale="1">
        <p:scale>
          <a:sx n="113" d="100"/>
          <a:sy n="113" d="100"/>
        </p:scale>
        <p:origin x="6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heme" Target="theme/theme1.xml"/><Relationship Id="rId5" Type="http://schemas.openxmlformats.org/officeDocument/2006/relationships/font" Target="fonts/font2.fntdata"/><Relationship Id="rId10" Type="http://schemas.openxmlformats.org/officeDocument/2006/relationships/viewProps" Target="viewProps.xml"/><Relationship Id="rId4" Type="http://schemas.openxmlformats.org/officeDocument/2006/relationships/font" Target="fonts/font1.fntdata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D9A96-11E4-3744-B5F3-D6941893C2F7}" type="datetimeFigureOut">
              <a:t>11/28/24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86A0B-148C-A14E-A0D6-CF3FFCE203F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50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F45F2-0023-462B-80B1-21718FA711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41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20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41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7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70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8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6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20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8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3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29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8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4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2.wdp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.jpeg"/><Relationship Id="rId12" Type="http://schemas.openxmlformats.org/officeDocument/2006/relationships/image" Target="../media/image5.png"/><Relationship Id="rId17" Type="http://schemas.openxmlformats.org/officeDocument/2006/relationships/image" Target="../media/image9.png"/><Relationship Id="rId2" Type="http://schemas.openxmlformats.org/officeDocument/2006/relationships/video" Target="../media/media1.mp4"/><Relationship Id="rId16" Type="http://schemas.openxmlformats.org/officeDocument/2006/relationships/image" Target="../media/image8.png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19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User\Downloads\_storage_emulated_0_Pictures_Whatsapp_IMG-20240611-WA0027.jpg">
            <a:extLst>
              <a:ext uri="{FF2B5EF4-FFF2-40B4-BE49-F238E27FC236}">
                <a16:creationId xmlns:a16="http://schemas.microsoft.com/office/drawing/2014/main" id="{1D709676-E90B-4BB1-0EE4-8DCE98876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1" t="33768" r="16877" b="-1"/>
          <a:stretch/>
        </p:blipFill>
        <p:spPr bwMode="auto">
          <a:xfrm>
            <a:off x="2743200" y="4749249"/>
            <a:ext cx="4470400" cy="2489751"/>
          </a:xfrm>
          <a:prstGeom prst="rect">
            <a:avLst/>
          </a:prstGeom>
          <a:noFill/>
          <a:effectLst>
            <a:softEdge rad="781043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3257FE-08BA-8B72-D370-824CA945A8F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>
            <a:off x="6846009" y="1254422"/>
            <a:ext cx="8347335" cy="64124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917CF1-30B0-3FC7-90D8-B67770E6DEA7}"/>
              </a:ext>
            </a:extLst>
          </p:cNvPr>
          <p:cNvSpPr txBox="1"/>
          <p:nvPr/>
        </p:nvSpPr>
        <p:spPr>
          <a:xfrm>
            <a:off x="762000" y="4151405"/>
            <a:ext cx="4470400" cy="1282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ID" sz="1333">
                <a:solidFill>
                  <a:prstClr val="black">
                    <a:lumMod val="65000"/>
                    <a:lumOff val="35000"/>
                  </a:prstClr>
                </a:solidFill>
                <a:latin typeface="Poppins" pitchFamily="2" charset="77"/>
                <a:cs typeface="Poppins" pitchFamily="2" charset="77"/>
              </a:rPr>
              <a:t>Sesungguhnya Allah mencintai </a:t>
            </a:r>
          </a:p>
          <a:p>
            <a:pPr defTabSz="609630"/>
            <a:r>
              <a:rPr lang="en-ID" sz="1333">
                <a:solidFill>
                  <a:prstClr val="black">
                    <a:lumMod val="65000"/>
                    <a:lumOff val="35000"/>
                  </a:prstClr>
                </a:solidFill>
                <a:latin typeface="Poppins" pitchFamily="2" charset="77"/>
                <a:cs typeface="Poppins" pitchFamily="2" charset="77"/>
              </a:rPr>
              <a:t>orang-orang yang berperang di jalan-Nya </a:t>
            </a:r>
          </a:p>
          <a:p>
            <a:pPr defTabSz="609630"/>
            <a:r>
              <a:rPr lang="en-ID" sz="1333">
                <a:solidFill>
                  <a:prstClr val="black">
                    <a:lumMod val="65000"/>
                    <a:lumOff val="35000"/>
                  </a:prstClr>
                </a:solidFill>
                <a:latin typeface="Poppins" pitchFamily="2" charset="77"/>
                <a:cs typeface="Poppins" pitchFamily="2" charset="77"/>
              </a:rPr>
              <a:t>dalam barisan yang teratur, mereka seakan-akan seperti suatu bangunan yang tersusun kokoh.</a:t>
            </a:r>
          </a:p>
          <a:p>
            <a:pPr defTabSz="609630"/>
            <a:endParaRPr lang="en-ID" sz="1333">
              <a:solidFill>
                <a:prstClr val="black">
                  <a:lumMod val="65000"/>
                  <a:lumOff val="35000"/>
                </a:prstClr>
              </a:solidFill>
              <a:latin typeface="Poppins" pitchFamily="2" charset="77"/>
              <a:cs typeface="Poppins" pitchFamily="2" charset="77"/>
            </a:endParaRPr>
          </a:p>
          <a:p>
            <a:pPr defTabSz="609630"/>
            <a:r>
              <a:rPr lang="en-ID" sz="1067">
                <a:solidFill>
                  <a:prstClr val="black">
                    <a:lumMod val="65000"/>
                    <a:lumOff val="35000"/>
                  </a:prstClr>
                </a:solidFill>
                <a:latin typeface="Poppins" pitchFamily="2" charset="77"/>
                <a:cs typeface="Poppins" pitchFamily="2" charset="77"/>
              </a:rPr>
              <a:t>- Q.S. As Saff : 4</a:t>
            </a:r>
            <a:endParaRPr lang="en-US" sz="1067">
              <a:solidFill>
                <a:prstClr val="black">
                  <a:lumMod val="65000"/>
                  <a:lumOff val="35000"/>
                </a:prstClr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3A051632-E79C-4750-CF65-E2C09D5194EE}"/>
              </a:ext>
            </a:extLst>
          </p:cNvPr>
          <p:cNvSpPr/>
          <p:nvPr/>
        </p:nvSpPr>
        <p:spPr>
          <a:xfrm>
            <a:off x="508000" y="394828"/>
            <a:ext cx="1088246" cy="485311"/>
          </a:xfrm>
          <a:custGeom>
            <a:avLst/>
            <a:gdLst/>
            <a:ahLst/>
            <a:cxnLst/>
            <a:rect l="l" t="t" r="r" b="b"/>
            <a:pathLst>
              <a:path w="1632369" h="727967">
                <a:moveTo>
                  <a:pt x="0" y="0"/>
                </a:moveTo>
                <a:lnTo>
                  <a:pt x="1632370" y="0"/>
                </a:lnTo>
                <a:lnTo>
                  <a:pt x="1632370" y="727967"/>
                </a:lnTo>
                <a:lnTo>
                  <a:pt x="0" y="7279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3" descr="C:\Users\User\Downloads\download (21).jpeg">
            <a:extLst>
              <a:ext uri="{FF2B5EF4-FFF2-40B4-BE49-F238E27FC236}">
                <a16:creationId xmlns:a16="http://schemas.microsoft.com/office/drawing/2014/main" id="{590710B2-E788-2255-4804-83CF977E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076" y="330201"/>
            <a:ext cx="1203325" cy="7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\Downloads\download (20).jpeg">
            <a:extLst>
              <a:ext uri="{FF2B5EF4-FFF2-40B4-BE49-F238E27FC236}">
                <a16:creationId xmlns:a16="http://schemas.microsoft.com/office/drawing/2014/main" id="{E1027096-7F7E-A709-4CFA-AF39164D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667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5" y="1270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AA3FAF-0A9A-C784-31ED-310EEC9DBB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76000" y="361835"/>
            <a:ext cx="549889" cy="7289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99E69A-85C4-4D6C-1B67-4B7C98393BC0}"/>
              </a:ext>
            </a:extLst>
          </p:cNvPr>
          <p:cNvSpPr txBox="1"/>
          <p:nvPr/>
        </p:nvSpPr>
        <p:spPr>
          <a:xfrm>
            <a:off x="762000" y="1498600"/>
            <a:ext cx="56330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1867" spc="400">
                <a:solidFill>
                  <a:prstClr val="black"/>
                </a:solidFill>
                <a:latin typeface="Poppins" pitchFamily="2" charset="77"/>
                <a:ea typeface="Bagel Fat One"/>
                <a:cs typeface="Poppins" pitchFamily="2" charset="77"/>
                <a:sym typeface="Bagel Fat One"/>
              </a:rPr>
              <a:t>MUSHOLLA RIYADUSH SHALIHIN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A1229A-E43E-7284-FBD9-1599F558B6F9}"/>
              </a:ext>
            </a:extLst>
          </p:cNvPr>
          <p:cNvSpPr txBox="1"/>
          <p:nvPr/>
        </p:nvSpPr>
        <p:spPr>
          <a:xfrm>
            <a:off x="762000" y="3077743"/>
            <a:ext cx="4512048" cy="847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ts val="2960"/>
              </a:lnSpc>
            </a:pPr>
            <a:r>
              <a:rPr lang="en-US" sz="2133" b="1" i="1">
                <a:solidFill>
                  <a:srgbClr val="0171BB"/>
                </a:solidFill>
                <a:latin typeface="Poppins" pitchFamily="2" charset="77"/>
                <a:cs typeface="Poppins" pitchFamily="2" charset="77"/>
              </a:rPr>
              <a:t>Significant, Optimizer, Logical, Innitiator and Developer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3DC843-CC73-CAC8-144D-D0E8220FE55C}"/>
              </a:ext>
            </a:extLst>
          </p:cNvPr>
          <p:cNvSpPr txBox="1"/>
          <p:nvPr/>
        </p:nvSpPr>
        <p:spPr>
          <a:xfrm>
            <a:off x="711200" y="1701800"/>
            <a:ext cx="7221849" cy="1795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11067">
                <a:solidFill>
                  <a:srgbClr val="F7931D"/>
                </a:solidFill>
                <a:latin typeface="Bebas Neue" panose="020B0606020202050201" pitchFamily="34" charset="77"/>
              </a:rPr>
              <a:t>BKMA ACC </a:t>
            </a:r>
            <a:r>
              <a:rPr lang="en-US" sz="11067">
                <a:solidFill>
                  <a:srgbClr val="0171BB"/>
                </a:solidFill>
                <a:latin typeface="Bebas Neue" panose="020B0606020202050201" pitchFamily="34" charset="77"/>
              </a:rPr>
              <a:t>SOLID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C190CB-B24B-71F1-0724-284B6711B5B7}"/>
              </a:ext>
            </a:extLst>
          </p:cNvPr>
          <p:cNvGrpSpPr/>
          <p:nvPr/>
        </p:nvGrpSpPr>
        <p:grpSpPr>
          <a:xfrm>
            <a:off x="0" y="6568885"/>
            <a:ext cx="7162800" cy="289115"/>
            <a:chOff x="0" y="9853327"/>
            <a:chExt cx="10744200" cy="43367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778837D-816B-92F3-84F8-19D0CC55EB19}"/>
                </a:ext>
              </a:extLst>
            </p:cNvPr>
            <p:cNvSpPr/>
            <p:nvPr/>
          </p:nvSpPr>
          <p:spPr>
            <a:xfrm>
              <a:off x="0" y="9853327"/>
              <a:ext cx="10744200" cy="342900"/>
            </a:xfrm>
            <a:prstGeom prst="rect">
              <a:avLst/>
            </a:prstGeom>
            <a:solidFill>
              <a:srgbClr val="F793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B2CED9C-D16F-7109-74A5-538A0C2F242B}"/>
                </a:ext>
              </a:extLst>
            </p:cNvPr>
            <p:cNvSpPr/>
            <p:nvPr/>
          </p:nvSpPr>
          <p:spPr>
            <a:xfrm>
              <a:off x="0" y="9944100"/>
              <a:ext cx="10744200" cy="342900"/>
            </a:xfrm>
            <a:prstGeom prst="rect">
              <a:avLst/>
            </a:prstGeom>
            <a:solidFill>
              <a:srgbClr val="0171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0" name="Picture 9" descr="A person in a brown shirt and hat with his hands up&#10;&#10;Description automatically generated">
            <a:extLst>
              <a:ext uri="{FF2B5EF4-FFF2-40B4-BE49-F238E27FC236}">
                <a16:creationId xmlns:a16="http://schemas.microsoft.com/office/drawing/2014/main" id="{4B544A6F-EC11-37D9-6777-81CDB9D43E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r="25463"/>
          <a:stretch/>
        </p:blipFill>
        <p:spPr>
          <a:xfrm flipH="1">
            <a:off x="4826000" y="404084"/>
            <a:ext cx="6523128" cy="6557825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BF523E-4509-1D63-241F-D5DCB800FE61}"/>
              </a:ext>
            </a:extLst>
          </p:cNvPr>
          <p:cNvSpPr txBox="1"/>
          <p:nvPr/>
        </p:nvSpPr>
        <p:spPr>
          <a:xfrm>
            <a:off x="711200" y="1701800"/>
            <a:ext cx="7221849" cy="1795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11067">
                <a:ln w="19050">
                  <a:solidFill>
                    <a:srgbClr val="F7931D"/>
                  </a:solidFill>
                </a:ln>
                <a:noFill/>
                <a:latin typeface="Bebas Neue" panose="020B0606020202050201" pitchFamily="34" charset="77"/>
              </a:rPr>
              <a:t>BKMA ACC </a:t>
            </a:r>
            <a:r>
              <a:rPr lang="en-US" sz="11067">
                <a:ln w="19050">
                  <a:solidFill>
                    <a:srgbClr val="0171BB"/>
                  </a:solidFill>
                </a:ln>
                <a:noFill/>
                <a:latin typeface="Bebas Neue" panose="020B0606020202050201" pitchFamily="34" charset="77"/>
              </a:rPr>
              <a:t>SOLID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0664E8B-2A0B-45C4-A7FA-9391339016F2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71000"/>
          </a:blip>
          <a:srcRect/>
          <a:stretch>
            <a:fillRect/>
          </a:stretch>
        </p:blipFill>
        <p:spPr>
          <a:xfrm>
            <a:off x="6496518" y="4409415"/>
            <a:ext cx="4995333" cy="3750733"/>
          </a:xfrm>
          <a:custGeom>
            <a:avLst/>
            <a:gdLst>
              <a:gd name="connsiteX0" fmla="*/ 0 w 7493000"/>
              <a:gd name="connsiteY0" fmla="*/ 0 h 5626100"/>
              <a:gd name="connsiteX1" fmla="*/ 187699 w 7493000"/>
              <a:gd name="connsiteY1" fmla="*/ 0 h 5626100"/>
              <a:gd name="connsiteX2" fmla="*/ 250562 w 7493000"/>
              <a:gd name="connsiteY2" fmla="*/ 511892 h 5626100"/>
              <a:gd name="connsiteX3" fmla="*/ 313624 w 7493000"/>
              <a:gd name="connsiteY3" fmla="*/ 827202 h 5626100"/>
              <a:gd name="connsiteX4" fmla="*/ 513321 w 7493000"/>
              <a:gd name="connsiteY4" fmla="*/ 1205575 h 5626100"/>
              <a:gd name="connsiteX5" fmla="*/ 734038 w 7493000"/>
              <a:gd name="connsiteY5" fmla="*/ 1647009 h 5626100"/>
              <a:gd name="connsiteX6" fmla="*/ 860162 w 7493000"/>
              <a:gd name="connsiteY6" fmla="*/ 1920278 h 5626100"/>
              <a:gd name="connsiteX7" fmla="*/ 860162 w 7493000"/>
              <a:gd name="connsiteY7" fmla="*/ 1962319 h 5626100"/>
              <a:gd name="connsiteX8" fmla="*/ 1017817 w 7493000"/>
              <a:gd name="connsiteY8" fmla="*/ 2225078 h 5626100"/>
              <a:gd name="connsiteX9" fmla="*/ 1122921 w 7493000"/>
              <a:gd name="connsiteY9" fmla="*/ 2361712 h 5626100"/>
              <a:gd name="connsiteX10" fmla="*/ 1333127 w 7493000"/>
              <a:gd name="connsiteY10" fmla="*/ 1867726 h 5626100"/>
              <a:gd name="connsiteX11" fmla="*/ 1490783 w 7493000"/>
              <a:gd name="connsiteY11" fmla="*/ 1447312 h 5626100"/>
              <a:gd name="connsiteX12" fmla="*/ 1648438 w 7493000"/>
              <a:gd name="connsiteY12" fmla="*/ 1100471 h 5626100"/>
              <a:gd name="connsiteX13" fmla="*/ 1722010 w 7493000"/>
              <a:gd name="connsiteY13" fmla="*/ 848223 h 5626100"/>
              <a:gd name="connsiteX14" fmla="*/ 1679969 w 7493000"/>
              <a:gd name="connsiteY14" fmla="*/ 722099 h 5626100"/>
              <a:gd name="connsiteX15" fmla="*/ 1722010 w 7493000"/>
              <a:gd name="connsiteY15" fmla="*/ 595975 h 5626100"/>
              <a:gd name="connsiteX16" fmla="*/ 1774562 w 7493000"/>
              <a:gd name="connsiteY16" fmla="*/ 511892 h 5626100"/>
              <a:gd name="connsiteX17" fmla="*/ 1564355 w 7493000"/>
              <a:gd name="connsiteY17" fmla="*/ 270154 h 5626100"/>
              <a:gd name="connsiteX18" fmla="*/ 1322617 w 7493000"/>
              <a:gd name="connsiteY18" fmla="*/ 91478 h 5626100"/>
              <a:gd name="connsiteX19" fmla="*/ 1244207 w 7493000"/>
              <a:gd name="connsiteY19" fmla="*/ 0 h 5626100"/>
              <a:gd name="connsiteX20" fmla="*/ 7493000 w 7493000"/>
              <a:gd name="connsiteY20" fmla="*/ 0 h 5626100"/>
              <a:gd name="connsiteX21" fmla="*/ 7493000 w 7493000"/>
              <a:gd name="connsiteY21" fmla="*/ 1413717 h 5626100"/>
              <a:gd name="connsiteX22" fmla="*/ 6937944 w 7493000"/>
              <a:gd name="connsiteY22" fmla="*/ 1308326 h 5626100"/>
              <a:gd name="connsiteX23" fmla="*/ 6816024 w 7493000"/>
              <a:gd name="connsiteY23" fmla="*/ 1796006 h 5626100"/>
              <a:gd name="connsiteX24" fmla="*/ 6673784 w 7493000"/>
              <a:gd name="connsiteY24" fmla="*/ 2324326 h 5626100"/>
              <a:gd name="connsiteX25" fmla="*/ 6633144 w 7493000"/>
              <a:gd name="connsiteY25" fmla="*/ 2446246 h 5626100"/>
              <a:gd name="connsiteX26" fmla="*/ 6531544 w 7493000"/>
              <a:gd name="connsiteY26" fmla="*/ 2568166 h 5626100"/>
              <a:gd name="connsiteX27" fmla="*/ 6328344 w 7493000"/>
              <a:gd name="connsiteY27" fmla="*/ 3035526 h 5626100"/>
              <a:gd name="connsiteX28" fmla="*/ 6429944 w 7493000"/>
              <a:gd name="connsiteY28" fmla="*/ 3157446 h 5626100"/>
              <a:gd name="connsiteX29" fmla="*/ 6470584 w 7493000"/>
              <a:gd name="connsiteY29" fmla="*/ 3441926 h 5626100"/>
              <a:gd name="connsiteX30" fmla="*/ 6389304 w 7493000"/>
              <a:gd name="connsiteY30" fmla="*/ 3624806 h 5626100"/>
              <a:gd name="connsiteX31" fmla="*/ 6389304 w 7493000"/>
              <a:gd name="connsiteY31" fmla="*/ 3868646 h 5626100"/>
              <a:gd name="connsiteX32" fmla="*/ 6450264 w 7493000"/>
              <a:gd name="connsiteY32" fmla="*/ 4132806 h 5626100"/>
              <a:gd name="connsiteX33" fmla="*/ 7493000 w 7493000"/>
              <a:gd name="connsiteY33" fmla="*/ 4132806 h 5626100"/>
              <a:gd name="connsiteX34" fmla="*/ 7493000 w 7493000"/>
              <a:gd name="connsiteY34" fmla="*/ 5626100 h 5626100"/>
              <a:gd name="connsiteX35" fmla="*/ 0 w 7493000"/>
              <a:gd name="connsiteY35" fmla="*/ 5626100 h 562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493000" h="5626100">
                <a:moveTo>
                  <a:pt x="0" y="0"/>
                </a:moveTo>
                <a:lnTo>
                  <a:pt x="187699" y="0"/>
                </a:lnTo>
                <a:lnTo>
                  <a:pt x="250562" y="511892"/>
                </a:lnTo>
                <a:lnTo>
                  <a:pt x="313624" y="827202"/>
                </a:lnTo>
                <a:lnTo>
                  <a:pt x="513321" y="1205575"/>
                </a:lnTo>
                <a:lnTo>
                  <a:pt x="734038" y="1647009"/>
                </a:lnTo>
                <a:lnTo>
                  <a:pt x="860162" y="1920278"/>
                </a:lnTo>
                <a:lnTo>
                  <a:pt x="860162" y="1962319"/>
                </a:lnTo>
                <a:lnTo>
                  <a:pt x="1017817" y="2225078"/>
                </a:lnTo>
                <a:lnTo>
                  <a:pt x="1122921" y="2361712"/>
                </a:lnTo>
                <a:lnTo>
                  <a:pt x="1333127" y="1867726"/>
                </a:lnTo>
                <a:lnTo>
                  <a:pt x="1490783" y="1447312"/>
                </a:lnTo>
                <a:lnTo>
                  <a:pt x="1648438" y="1100471"/>
                </a:lnTo>
                <a:lnTo>
                  <a:pt x="1722010" y="848223"/>
                </a:lnTo>
                <a:lnTo>
                  <a:pt x="1679969" y="722099"/>
                </a:lnTo>
                <a:lnTo>
                  <a:pt x="1722010" y="595975"/>
                </a:lnTo>
                <a:lnTo>
                  <a:pt x="1774562" y="511892"/>
                </a:lnTo>
                <a:lnTo>
                  <a:pt x="1564355" y="270154"/>
                </a:lnTo>
                <a:lnTo>
                  <a:pt x="1322617" y="91478"/>
                </a:lnTo>
                <a:lnTo>
                  <a:pt x="1244207" y="0"/>
                </a:lnTo>
                <a:lnTo>
                  <a:pt x="7493000" y="0"/>
                </a:lnTo>
                <a:lnTo>
                  <a:pt x="7493000" y="1413717"/>
                </a:lnTo>
                <a:lnTo>
                  <a:pt x="6937944" y="1308326"/>
                </a:lnTo>
                <a:lnTo>
                  <a:pt x="6816024" y="1796006"/>
                </a:lnTo>
                <a:lnTo>
                  <a:pt x="6673784" y="2324326"/>
                </a:lnTo>
                <a:lnTo>
                  <a:pt x="6633144" y="2446246"/>
                </a:lnTo>
                <a:lnTo>
                  <a:pt x="6531544" y="2568166"/>
                </a:lnTo>
                <a:lnTo>
                  <a:pt x="6328344" y="3035526"/>
                </a:lnTo>
                <a:lnTo>
                  <a:pt x="6429944" y="3157446"/>
                </a:lnTo>
                <a:lnTo>
                  <a:pt x="6470584" y="3441926"/>
                </a:lnTo>
                <a:lnTo>
                  <a:pt x="6389304" y="3624806"/>
                </a:lnTo>
                <a:lnTo>
                  <a:pt x="6389304" y="3868646"/>
                </a:lnTo>
                <a:lnTo>
                  <a:pt x="6450264" y="4132806"/>
                </a:lnTo>
                <a:lnTo>
                  <a:pt x="7493000" y="4132806"/>
                </a:lnTo>
                <a:lnTo>
                  <a:pt x="7493000" y="5626100"/>
                </a:lnTo>
                <a:lnTo>
                  <a:pt x="0" y="5626100"/>
                </a:lnTo>
                <a:close/>
              </a:path>
            </a:pathLst>
          </a:custGeom>
          <a:effectLst>
            <a:softEdge rad="506724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0B4DDF-3804-F05E-82D1-6B1F6B4172DA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584890" y="2971800"/>
            <a:ext cx="3383632" cy="2891685"/>
          </a:xfrm>
          <a:custGeom>
            <a:avLst/>
            <a:gdLst>
              <a:gd name="connsiteX0" fmla="*/ 702905 w 5075448"/>
              <a:gd name="connsiteY0" fmla="*/ 144780 h 4337528"/>
              <a:gd name="connsiteX1" fmla="*/ 774025 w 5075448"/>
              <a:gd name="connsiteY1" fmla="*/ 764540 h 4337528"/>
              <a:gd name="connsiteX2" fmla="*/ 834985 w 5075448"/>
              <a:gd name="connsiteY2" fmla="*/ 937260 h 4337528"/>
              <a:gd name="connsiteX3" fmla="*/ 906105 w 5075448"/>
              <a:gd name="connsiteY3" fmla="*/ 1191260 h 4337528"/>
              <a:gd name="connsiteX4" fmla="*/ 1038185 w 5075448"/>
              <a:gd name="connsiteY4" fmla="*/ 1485900 h 4337528"/>
              <a:gd name="connsiteX5" fmla="*/ 997545 w 5075448"/>
              <a:gd name="connsiteY5" fmla="*/ 1689100 h 4337528"/>
              <a:gd name="connsiteX6" fmla="*/ 997545 w 5075448"/>
              <a:gd name="connsiteY6" fmla="*/ 1780540 h 4337528"/>
              <a:gd name="connsiteX7" fmla="*/ 1170265 w 5075448"/>
              <a:gd name="connsiteY7" fmla="*/ 1689100 h 4337528"/>
              <a:gd name="connsiteX8" fmla="*/ 1312505 w 5075448"/>
              <a:gd name="connsiteY8" fmla="*/ 1536700 h 4337528"/>
              <a:gd name="connsiteX9" fmla="*/ 1576665 w 5075448"/>
              <a:gd name="connsiteY9" fmla="*/ 1404620 h 4337528"/>
              <a:gd name="connsiteX10" fmla="*/ 1688425 w 5075448"/>
              <a:gd name="connsiteY10" fmla="*/ 1384300 h 4337528"/>
              <a:gd name="connsiteX11" fmla="*/ 1668105 w 5075448"/>
              <a:gd name="connsiteY11" fmla="*/ 1221740 h 4337528"/>
              <a:gd name="connsiteX12" fmla="*/ 1688425 w 5075448"/>
              <a:gd name="connsiteY12" fmla="*/ 1130300 h 4337528"/>
              <a:gd name="connsiteX13" fmla="*/ 1769705 w 5075448"/>
              <a:gd name="connsiteY13" fmla="*/ 1079500 h 4337528"/>
              <a:gd name="connsiteX14" fmla="*/ 1759545 w 5075448"/>
              <a:gd name="connsiteY14" fmla="*/ 855980 h 4337528"/>
              <a:gd name="connsiteX15" fmla="*/ 1729065 w 5075448"/>
              <a:gd name="connsiteY15" fmla="*/ 713740 h 4337528"/>
              <a:gd name="connsiteX16" fmla="*/ 1688425 w 5075448"/>
              <a:gd name="connsiteY16" fmla="*/ 561340 h 4337528"/>
              <a:gd name="connsiteX17" fmla="*/ 1566505 w 5075448"/>
              <a:gd name="connsiteY17" fmla="*/ 398780 h 4337528"/>
              <a:gd name="connsiteX18" fmla="*/ 0 w 5075448"/>
              <a:gd name="connsiteY18" fmla="*/ 0 h 4337528"/>
              <a:gd name="connsiteX19" fmla="*/ 5075448 w 5075448"/>
              <a:gd name="connsiteY19" fmla="*/ 0 h 4337528"/>
              <a:gd name="connsiteX20" fmla="*/ 5075448 w 5075448"/>
              <a:gd name="connsiteY20" fmla="*/ 4337528 h 4337528"/>
              <a:gd name="connsiteX21" fmla="*/ 0 w 5075448"/>
              <a:gd name="connsiteY21" fmla="*/ 4337528 h 433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75448" h="4337528">
                <a:moveTo>
                  <a:pt x="702905" y="144780"/>
                </a:moveTo>
                <a:lnTo>
                  <a:pt x="774025" y="764540"/>
                </a:lnTo>
                <a:lnTo>
                  <a:pt x="834985" y="937260"/>
                </a:lnTo>
                <a:lnTo>
                  <a:pt x="906105" y="1191260"/>
                </a:lnTo>
                <a:lnTo>
                  <a:pt x="1038185" y="1485900"/>
                </a:lnTo>
                <a:lnTo>
                  <a:pt x="997545" y="1689100"/>
                </a:lnTo>
                <a:lnTo>
                  <a:pt x="997545" y="1780540"/>
                </a:lnTo>
                <a:lnTo>
                  <a:pt x="1170265" y="1689100"/>
                </a:lnTo>
                <a:lnTo>
                  <a:pt x="1312505" y="1536700"/>
                </a:lnTo>
                <a:lnTo>
                  <a:pt x="1576665" y="1404620"/>
                </a:lnTo>
                <a:lnTo>
                  <a:pt x="1688425" y="1384300"/>
                </a:lnTo>
                <a:lnTo>
                  <a:pt x="1668105" y="1221740"/>
                </a:lnTo>
                <a:lnTo>
                  <a:pt x="1688425" y="1130300"/>
                </a:lnTo>
                <a:lnTo>
                  <a:pt x="1769705" y="1079500"/>
                </a:lnTo>
                <a:lnTo>
                  <a:pt x="1759545" y="855980"/>
                </a:lnTo>
                <a:lnTo>
                  <a:pt x="1729065" y="713740"/>
                </a:lnTo>
                <a:lnTo>
                  <a:pt x="1688425" y="561340"/>
                </a:lnTo>
                <a:lnTo>
                  <a:pt x="1566505" y="398780"/>
                </a:lnTo>
                <a:close/>
                <a:moveTo>
                  <a:pt x="0" y="0"/>
                </a:moveTo>
                <a:lnTo>
                  <a:pt x="5075448" y="0"/>
                </a:lnTo>
                <a:lnTo>
                  <a:pt x="5075448" y="4337528"/>
                </a:lnTo>
                <a:lnTo>
                  <a:pt x="0" y="4337528"/>
                </a:lnTo>
                <a:close/>
              </a:path>
            </a:pathLst>
          </a:custGeom>
        </p:spPr>
      </p:pic>
      <p:pic>
        <p:nvPicPr>
          <p:cNvPr id="1040" name="y2mate.com - 4k_magical_ground_2160p_beautiful_animated_wallpaper_hd_background_video_effect_1080p_aa_vfx_A7ZkZazfvao_1080p">
            <a:hlinkClick r:id="" action="ppaction://media"/>
            <a:extLst>
              <a:ext uri="{FF2B5EF4-FFF2-40B4-BE49-F238E27FC236}">
                <a16:creationId xmlns:a16="http://schemas.microsoft.com/office/drawing/2014/main" id="{5ADFA004-DAFB-98FD-5069-2D7FB8B41F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104" t="10827" r="46346" b="31584"/>
          <a:stretch/>
        </p:blipFill>
        <p:spPr>
          <a:xfrm flipH="1">
            <a:off x="5427565" y="1895249"/>
            <a:ext cx="6190075" cy="6839637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1041" name="y2mate.com - 4k_magical_ground_2160p_beautiful_animated_wallpaper_hd_background_video_effect_1080p_aa_vfx_A7ZkZazfvao_1080p">
            <a:hlinkClick r:id="" action="ppaction://media"/>
            <a:extLst>
              <a:ext uri="{FF2B5EF4-FFF2-40B4-BE49-F238E27FC236}">
                <a16:creationId xmlns:a16="http://schemas.microsoft.com/office/drawing/2014/main" id="{F2BB8958-8678-AB8D-1CE9-5F1C1F9539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104" t="10826" r="46346" b="62035"/>
          <a:stretch/>
        </p:blipFill>
        <p:spPr>
          <a:xfrm flipH="1">
            <a:off x="-721278" y="5258440"/>
            <a:ext cx="6190075" cy="3223086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17" name="Maidany  Barisan Para Pejuang (Official Lyric Video)">
            <a:hlinkClick r:id="" action="ppaction://media"/>
            <a:extLst>
              <a:ext uri="{FF2B5EF4-FFF2-40B4-BE49-F238E27FC236}">
                <a16:creationId xmlns:a16="http://schemas.microsoft.com/office/drawing/2014/main" id="{06F463BB-EBA4-EE92-BA92-879A6F3F04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53467" y="587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4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4" fill="hold"/>
                                        <p:tgtEl>
                                          <p:spTgt spid="10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9" dur="indefinite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024" fill="hold"/>
                                        <p:tgtEl>
                                          <p:spTgt spid="10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4" dur="indefinite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94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040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041"/>
                </p:tgtEl>
              </p:cMediaNode>
            </p:video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50</Words>
  <Application>Microsoft Macintosh PowerPoint</Application>
  <PresentationFormat>Widescreen</PresentationFormat>
  <Paragraphs>10</Paragraphs>
  <Slides>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Arial</vt:lpstr>
      <vt:lpstr>Poppins</vt:lpstr>
      <vt:lpstr>Bebas Neue</vt:lpstr>
      <vt:lpstr>Calibri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syahrul muttaqin</dc:creator>
  <cp:lastModifiedBy>syahrul muttaqin</cp:lastModifiedBy>
  <cp:revision>4</cp:revision>
  <dcterms:created xsi:type="dcterms:W3CDTF">2024-11-28T12:00:16Z</dcterms:created>
  <dcterms:modified xsi:type="dcterms:W3CDTF">2024-11-28T12:18:33Z</dcterms:modified>
</cp:coreProperties>
</file>