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568450"/>
            <a:ext cx="7556500" cy="7556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568450"/>
            <a:ext cx="7556500" cy="7556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2022-04-21T03:47:39Z</dcterms:created>
  <dcterms:modified xsi:type="dcterms:W3CDTF">2022-04-21T03:47:39Z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2022-04-21T00:00:00Z</vt:filetime>
  </property>
</Properties>
</file>